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7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68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92BEC8-68DC-4EBF-9358-581D43B1AAD0}" type="datetimeFigureOut">
              <a:rPr lang="sk-SK" smtClean="0"/>
              <a:pPr/>
              <a:t>30. 9. 2014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85A81B-3442-4DB5-982D-63C87BA31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1431" y="4221088"/>
            <a:ext cx="8590656" cy="123899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lgerian" panose="04020705040A02060702" pitchFamily="82" charset="0"/>
              </a:rPr>
              <a:t>Social inclusion techniques in vocational education training </a:t>
            </a:r>
            <a:endParaRPr lang="en-GB" sz="3600" b="1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7776864" cy="685800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Project Leonardo da Vinci Partnerships 2012 – 2014</a:t>
            </a:r>
            <a:endParaRPr lang="sk-SK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BIOSPEKTRUM NGO, SLOVAKIA</a:t>
            </a:r>
            <a:endParaRPr lang="en-GB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4655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28" y="136819"/>
            <a:ext cx="1663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926"/>
            <a:ext cx="1129037" cy="67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51520" y="162880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SITinVET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European Dissemination Conference</a:t>
            </a:r>
          </a:p>
          <a:p>
            <a:pPr algn="ctr"/>
            <a:endParaRPr lang="en-GB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8th – 10th May 2014,</a:t>
            </a:r>
          </a:p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GB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Bolu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, Turkey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1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G:\DCIM\101MSDCF\DSC06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628775"/>
            <a:ext cx="356076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3" y="908050"/>
            <a:ext cx="436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questionaire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G:\DCIM\101MSDCF\DSC06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G:\DCIM\101MSDCF\DSC068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225" y="34290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3" y="1052513"/>
            <a:ext cx="30241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38292" y="980728"/>
            <a:ext cx="6984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27873"/>
              </p:ext>
            </p:extLst>
          </p:nvPr>
        </p:nvGraphicFramePr>
        <p:xfrm>
          <a:off x="1436688" y="1556792"/>
          <a:ext cx="6597649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6688" y="1556792"/>
                        <a:ext cx="6597649" cy="494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7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3" y="908720"/>
            <a:ext cx="835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  <a:p>
            <a:pPr>
              <a:defRPr/>
            </a:pPr>
            <a:endParaRPr lang="sk-SK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90633"/>
              </p:ext>
            </p:extLst>
          </p:nvPr>
        </p:nvGraphicFramePr>
        <p:xfrm>
          <a:off x="1475656" y="1556792"/>
          <a:ext cx="6665979" cy="499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1556792"/>
                        <a:ext cx="6665979" cy="4999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4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395536" y="95997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46913"/>
              </p:ext>
            </p:extLst>
          </p:nvPr>
        </p:nvGraphicFramePr>
        <p:xfrm>
          <a:off x="1258888" y="1556792"/>
          <a:ext cx="6597352" cy="494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8" y="1556792"/>
                        <a:ext cx="6597352" cy="4948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0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3" y="1052513"/>
            <a:ext cx="763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499888"/>
              </p:ext>
            </p:extLst>
          </p:nvPr>
        </p:nvGraphicFramePr>
        <p:xfrm>
          <a:off x="1483976" y="1628800"/>
          <a:ext cx="6525344" cy="489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3976" y="1628800"/>
                        <a:ext cx="6525344" cy="4894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9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3" y="1052513"/>
            <a:ext cx="66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02947"/>
              </p:ext>
            </p:extLst>
          </p:nvPr>
        </p:nvGraphicFramePr>
        <p:xfrm>
          <a:off x="1403647" y="1592327"/>
          <a:ext cx="6630689" cy="497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5" imgW="6858000" imgH="5143500" progId="AcroExch.Document.11">
                  <p:embed/>
                </p:oleObj>
              </mc:Choice>
              <mc:Fallback>
                <p:oleObj name="Acrobat Document" r:id="rId5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7" y="1592327"/>
                        <a:ext cx="6630689" cy="4973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2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C:\Users\jtomaskinova\Desktop\LDV\Logo projektu uprav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450"/>
            <a:ext cx="11509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C:\Users\JTOMAS~1\AppData\Local\Temp\Rar$DI07.529\EU_flag_LLP_EN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8827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468312" y="875331"/>
            <a:ext cx="669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95536" y="1312463"/>
            <a:ext cx="841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Dissemination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Bolu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Slovakia –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Balloons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" y="2132856"/>
            <a:ext cx="3184128" cy="17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G:\fotak 18.7.2014\101MSDCF\DSC00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82" y="2132856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fotak 18.7.2014\101MSDCF\DSC002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fotak 18.7.2014\101MSDCF\DSC003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31" y="3883360"/>
            <a:ext cx="2695848" cy="20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399032"/>
          </a:xfrm>
        </p:spPr>
        <p:txBody>
          <a:bodyPr/>
          <a:lstStyle/>
          <a:p>
            <a:r>
              <a:rPr lang="sk-SK" b="1" dirty="0" err="1" smtClean="0"/>
              <a:t>Thank</a:t>
            </a:r>
            <a:r>
              <a:rPr lang="sk-SK" b="1" dirty="0" smtClean="0"/>
              <a:t> </a:t>
            </a:r>
            <a:r>
              <a:rPr lang="sk-SK" b="1" dirty="0" err="1" smtClean="0"/>
              <a:t>you</a:t>
            </a:r>
            <a:r>
              <a:rPr lang="sk-SK" b="1" dirty="0" smtClean="0"/>
              <a:t> </a:t>
            </a:r>
            <a:r>
              <a:rPr lang="sk-SK" b="1" dirty="0" err="1" smtClean="0"/>
              <a:t>for</a:t>
            </a:r>
            <a:r>
              <a:rPr lang="sk-SK" b="1" dirty="0" smtClean="0"/>
              <a:t> </a:t>
            </a:r>
            <a:r>
              <a:rPr lang="sk-SK" b="1" dirty="0" err="1" smtClean="0"/>
              <a:t>your</a:t>
            </a:r>
            <a:r>
              <a:rPr lang="sk-SK" b="1" dirty="0" smtClean="0"/>
              <a:t> </a:t>
            </a:r>
            <a:r>
              <a:rPr lang="sk-SK" b="1" dirty="0" err="1" smtClean="0"/>
              <a:t>attention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268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8524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Algerian" panose="04020705040A02060702" pitchFamily="82" charset="0"/>
              </a:rPr>
              <a:t>BIOSPEKTRUM NGO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founded in 2006 in </a:t>
            </a:r>
            <a:r>
              <a:rPr lang="en-GB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Rožňava</a:t>
            </a:r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non-governmental, non-profit organization,</a:t>
            </a:r>
          </a:p>
          <a:p>
            <a:r>
              <a:rPr lang="en-GB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education and training for learners of all ages – children, students, adults, general public, including a group of disadvantage people and socially excluded groups,</a:t>
            </a:r>
            <a:endParaRPr lang="sk-SK" sz="28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</a:t>
            </a:r>
            <a:r>
              <a:rPr lang="sk-SK" sz="2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GB" sz="28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8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lgerian" panose="04020705040A02060702" pitchFamily="82" charset="0"/>
              </a:rPr>
              <a:t>What  we  do</a:t>
            </a:r>
            <a:endParaRPr lang="en-GB" sz="3200" b="1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in the field of education for </a:t>
            </a:r>
            <a:r>
              <a:rPr lang="sk-SK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techniques and the best European practices acquired during  cooperation with many international organizations in European projects focused on environmental sustainability and healthy lifestyle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k-SK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consulting for organizations in field of environmental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sk-SK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focused on improvement of key competences for environmental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</a:t>
            </a:r>
            <a:r>
              <a:rPr lang="sk-SK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participation in cooperation with international organizations on environmental issues and education for sustainable development,</a:t>
            </a:r>
            <a:endParaRPr lang="sk-SK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10"/>
            <a:ext cx="8229600" cy="1047626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lgerian" panose="04020705040A02060702" pitchFamily="82" charset="0"/>
              </a:rPr>
              <a:t>What  we  do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of actual environmental and ecological problems in the context of environmental sustainability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k-SK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activities for adults, youths and children – outdoor activities, seminars, workshops and guided walks focused on environmental sustainability, healthy environment, environmental management, integrated management of protected areas, heritage education, forest education, values education, etc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  <a:endParaRPr lang="sk-SK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with the University of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Matej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Banská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Bystrica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(Faculty of Natural Sciences, Department of Environment), the State Nature Conservancy of the Slovak Republic, the Slovak Museum of Nature Protection and Speleology and the Blind and Visually Impaired Union.</a:t>
            </a:r>
            <a:endParaRPr lang="sk-SK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2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2912" cy="877062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latin typeface="Algerian" panose="04020705040A02060702" pitchFamily="82" charset="0"/>
              </a:rPr>
              <a:t>SITinvet</a:t>
            </a:r>
            <a:r>
              <a:rPr lang="sk-SK" sz="3200" b="1" dirty="0" smtClean="0">
                <a:latin typeface="Algerian" panose="04020705040A02060702" pitchFamily="82" charset="0"/>
              </a:rPr>
              <a:t> </a:t>
            </a:r>
            <a:r>
              <a:rPr lang="sk-SK" sz="3200" b="1" dirty="0" err="1" smtClean="0">
                <a:latin typeface="Algerian" panose="04020705040A02060702" pitchFamily="82" charset="0"/>
              </a:rPr>
              <a:t>project</a:t>
            </a:r>
            <a:r>
              <a:rPr lang="sk-SK" sz="3200" b="1" dirty="0" smtClean="0">
                <a:latin typeface="Algerian" panose="04020705040A02060702" pitchFamily="82" charset="0"/>
              </a:rPr>
              <a:t>  2012 - 2014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062912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EDUCATION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endParaRPr lang="sk-SK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2589"/>
            <a:ext cx="30670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540499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5614677" y="2636912"/>
            <a:ext cx="3347864" cy="164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5" y="2780928"/>
            <a:ext cx="31829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2912" cy="877062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latin typeface="Algerian" panose="04020705040A02060702" pitchFamily="82" charset="0"/>
              </a:rPr>
              <a:t>SITinvet</a:t>
            </a:r>
            <a:r>
              <a:rPr lang="sk-SK" sz="3200" b="1" dirty="0" smtClean="0">
                <a:latin typeface="Algerian" panose="04020705040A02060702" pitchFamily="82" charset="0"/>
              </a:rPr>
              <a:t> </a:t>
            </a:r>
            <a:r>
              <a:rPr lang="sk-SK" sz="3200" b="1" dirty="0" err="1" smtClean="0">
                <a:latin typeface="Algerian" panose="04020705040A02060702" pitchFamily="82" charset="0"/>
              </a:rPr>
              <a:t>project</a:t>
            </a:r>
            <a:r>
              <a:rPr lang="sk-SK" sz="3200" b="1" dirty="0" smtClean="0">
                <a:latin typeface="Algerian" panose="04020705040A02060702" pitchFamily="82" charset="0"/>
              </a:rPr>
              <a:t>  2012 - 2014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48464" cy="18722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“Balloons”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reflecting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mechanisms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and discrimination, to encourage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:\foto workshop3\DSC09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572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foto workshop3\DSC09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987824" y="2988860"/>
            <a:ext cx="3672409" cy="14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</a:t>
            </a:r>
            <a:r>
              <a:rPr lang="sk-SK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  <a:endParaRPr lang="sk-SK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sk-SK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sk-SK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sk-SK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P\Desktop\fotak 18.7.2014\101MSDCF\DSC0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072074"/>
            <a:ext cx="2206612" cy="1654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2912" cy="877062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latin typeface="Algerian" panose="04020705040A02060702" pitchFamily="82" charset="0"/>
              </a:rPr>
              <a:t>SITinvet</a:t>
            </a:r>
            <a:r>
              <a:rPr lang="sk-SK" sz="3200" b="1" dirty="0" smtClean="0">
                <a:latin typeface="Algerian" panose="04020705040A02060702" pitchFamily="82" charset="0"/>
              </a:rPr>
              <a:t> </a:t>
            </a:r>
            <a:r>
              <a:rPr lang="sk-SK" sz="3200" b="1" dirty="0" err="1" smtClean="0">
                <a:latin typeface="Algerian" panose="04020705040A02060702" pitchFamily="82" charset="0"/>
              </a:rPr>
              <a:t>project</a:t>
            </a:r>
            <a:r>
              <a:rPr lang="sk-SK" sz="3200" b="1" dirty="0" smtClean="0">
                <a:latin typeface="Algerian" panose="04020705040A02060702" pitchFamily="82" charset="0"/>
              </a:rPr>
              <a:t>  2012 - 2014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48464" cy="151216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“Tower”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building technique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onika\Desktop\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8855"/>
            <a:ext cx="2713365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ka\Desktop\tow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1861844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2912" cy="877062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latin typeface="Algerian" panose="04020705040A02060702" pitchFamily="82" charset="0"/>
              </a:rPr>
              <a:t>SITinvet</a:t>
            </a:r>
            <a:r>
              <a:rPr lang="sk-SK" sz="3200" b="1" dirty="0" smtClean="0">
                <a:latin typeface="Algerian" panose="04020705040A02060702" pitchFamily="82" charset="0"/>
              </a:rPr>
              <a:t> </a:t>
            </a:r>
            <a:r>
              <a:rPr lang="sk-SK" sz="3200" b="1" dirty="0" err="1" smtClean="0">
                <a:latin typeface="Algerian" panose="04020705040A02060702" pitchFamily="82" charset="0"/>
              </a:rPr>
              <a:t>project</a:t>
            </a:r>
            <a:r>
              <a:rPr lang="sk-SK" sz="3200" b="1" dirty="0" smtClean="0">
                <a:latin typeface="Algerian" panose="04020705040A02060702" pitchFamily="82" charset="0"/>
              </a:rPr>
              <a:t>  2012 - 2014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062912" cy="2664296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Teamship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building activity,  starting activity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\Desktop\fotak 18.7.2014\101MSDCF\DSC0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046" y="2928934"/>
            <a:ext cx="2857520" cy="2143140"/>
          </a:xfrm>
          <a:prstGeom prst="rect">
            <a:avLst/>
          </a:prstGeom>
          <a:noFill/>
        </p:spPr>
      </p:pic>
      <p:pic>
        <p:nvPicPr>
          <p:cNvPr id="1028" name="Picture 4" descr="C:\Users\HP\Desktop\fotak 18.7.2014\101MSDCF\DSC0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636"/>
            <a:ext cx="2063734" cy="1547801"/>
          </a:xfrm>
          <a:prstGeom prst="rect">
            <a:avLst/>
          </a:prstGeom>
          <a:noFill/>
        </p:spPr>
      </p:pic>
      <p:pic>
        <p:nvPicPr>
          <p:cNvPr id="1029" name="Picture 5" descr="C:\Users\HP\Desktop\fotak 18.7.2014\101MSDCF\DSC00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1857388" cy="1750231"/>
          </a:xfrm>
          <a:prstGeom prst="rect">
            <a:avLst/>
          </a:prstGeom>
          <a:noFill/>
        </p:spPr>
      </p:pic>
      <p:pic>
        <p:nvPicPr>
          <p:cNvPr id="1027" name="Picture 3" descr="C:\Users\HP\Desktop\fotak 18.7.2014\101MSDCF\DSC00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643314"/>
            <a:ext cx="2778116" cy="208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062912" cy="877062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latin typeface="Algerian" panose="04020705040A02060702" pitchFamily="82" charset="0"/>
              </a:rPr>
              <a:t>SITinvet</a:t>
            </a:r>
            <a:r>
              <a:rPr lang="sk-SK" sz="3200" b="1" dirty="0" smtClean="0">
                <a:latin typeface="Algerian" panose="04020705040A02060702" pitchFamily="82" charset="0"/>
              </a:rPr>
              <a:t> </a:t>
            </a:r>
            <a:r>
              <a:rPr lang="sk-SK" sz="3200" b="1" dirty="0" err="1" smtClean="0">
                <a:latin typeface="Algerian" panose="04020705040A02060702" pitchFamily="82" charset="0"/>
              </a:rPr>
              <a:t>project</a:t>
            </a:r>
            <a:r>
              <a:rPr lang="sk-SK" sz="3200" b="1" dirty="0" smtClean="0">
                <a:latin typeface="Algerian" panose="04020705040A02060702" pitchFamily="82" charset="0"/>
              </a:rPr>
              <a:t>  2012 - 2014</a:t>
            </a:r>
            <a:endParaRPr lang="sk-SK" sz="3200" b="1" dirty="0">
              <a:latin typeface="Algerian" panose="04020705040A02060702" pitchFamily="82" charset="0"/>
            </a:endParaRPr>
          </a:p>
        </p:txBody>
      </p:sp>
      <p:sp>
        <p:nvSpPr>
          <p:cNvPr id="6" name="Podnadpis 3"/>
          <p:cNvSpPr txBox="1">
            <a:spLocks/>
          </p:cNvSpPr>
          <p:nvPr/>
        </p:nvSpPr>
        <p:spPr>
          <a:xfrm>
            <a:off x="395536" y="3573016"/>
            <a:ext cx="8062912" cy="15841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062912" cy="1752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</a:t>
            </a:r>
          </a:p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“Lego”</a:t>
            </a: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building activity</a:t>
            </a:r>
            <a:endParaRPr lang="sk-SK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/>
          </a:p>
        </p:txBody>
      </p:sp>
      <p:pic>
        <p:nvPicPr>
          <p:cNvPr id="7170" name="Picture 2" descr="F:\projekt leonardo\le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6120680" cy="3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projekt leonardo\Leg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6280"/>
            <a:ext cx="2349972" cy="16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510</TotalTime>
  <Words>466</Words>
  <Application>Microsoft Office PowerPoint</Application>
  <PresentationFormat>Prezentácia na obrazovke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Nadšenie</vt:lpstr>
      <vt:lpstr>Acrobat Document</vt:lpstr>
      <vt:lpstr>Social inclusion techniques in vocational education training </vt:lpstr>
      <vt:lpstr>BIOSPEKTRUM NGO</vt:lpstr>
      <vt:lpstr>What  we  do</vt:lpstr>
      <vt:lpstr>What  we  do</vt:lpstr>
      <vt:lpstr>SITinvet project  2012 - 2014</vt:lpstr>
      <vt:lpstr>SITinvet project  2012 - 2014</vt:lpstr>
      <vt:lpstr>SITinvet project  2012 - 2014</vt:lpstr>
      <vt:lpstr>SITinvet project  2012 - 2014</vt:lpstr>
      <vt:lpstr>SITinvet project  2012 - 2014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inclusion techniques in vocational education training</dc:title>
  <dc:creator>Monika</dc:creator>
  <cp:lastModifiedBy>Tomaskinova Judita</cp:lastModifiedBy>
  <cp:revision>29</cp:revision>
  <dcterms:created xsi:type="dcterms:W3CDTF">2014-05-05T09:52:10Z</dcterms:created>
  <dcterms:modified xsi:type="dcterms:W3CDTF">2014-09-30T09:14:29Z</dcterms:modified>
</cp:coreProperties>
</file>